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8000663" cy="7559675"/>
  <p:notesSz cx="6858000" cy="9144000"/>
  <p:defaultTextStyle>
    <a:defPPr>
      <a:defRPr lang="ja-JP"/>
    </a:defPPr>
    <a:lvl1pPr marL="0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1pPr>
    <a:lvl2pPr marL="507583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2pPr>
    <a:lvl3pPr marL="1015167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3pPr>
    <a:lvl4pPr marL="1522750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4pPr>
    <a:lvl5pPr marL="2030334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5pPr>
    <a:lvl6pPr marL="2537917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6pPr>
    <a:lvl7pPr marL="3045501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7pPr>
    <a:lvl8pPr marL="3553084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8pPr>
    <a:lvl9pPr marL="4060668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85000" autoAdjust="0"/>
  </p:normalViewPr>
  <p:slideViewPr>
    <p:cSldViewPr snapToGrid="0">
      <p:cViewPr varScale="1">
        <p:scale>
          <a:sx n="60" d="100"/>
          <a:sy n="60" d="100"/>
        </p:scale>
        <p:origin x="-1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9AA10-D392-428D-93E7-B8900FB922B3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244475" y="1143000"/>
            <a:ext cx="7346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40DAC-5F67-4D59-A14D-F9EF32EB5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2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40DAC-5F67-4D59-A14D-F9EF32EB5E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2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333"/>
            <a:ext cx="18000663" cy="7569008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5083" y="2650553"/>
            <a:ext cx="11467355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5083" y="4465294"/>
            <a:ext cx="11467355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5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671971"/>
            <a:ext cx="12692399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27788"/>
            <a:ext cx="12692399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9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052" y="671971"/>
            <a:ext cx="11950441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7012" y="4003828"/>
            <a:ext cx="10666521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27788"/>
            <a:ext cx="12692399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800034" y="871246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129929" y="3181894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2202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20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2129659"/>
            <a:ext cx="12692399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66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052" y="671971"/>
            <a:ext cx="11950441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0036" y="4423810"/>
            <a:ext cx="126924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800034" y="871246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29929" y="3181894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695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36" y="671971"/>
            <a:ext cx="12679901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0036" y="4423810"/>
            <a:ext cx="126924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66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04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63731" y="671971"/>
            <a:ext cx="1926365" cy="5788752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039" y="671971"/>
            <a:ext cx="10423834" cy="57887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1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2977206"/>
            <a:ext cx="12692399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1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38" y="2381649"/>
            <a:ext cx="6177445" cy="42778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4996" y="2381650"/>
            <a:ext cx="6177443" cy="427783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7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693" y="2382084"/>
            <a:ext cx="6179789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7693" y="3017306"/>
            <a:ext cx="6179789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12653" y="2382084"/>
            <a:ext cx="617978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12656" y="3017306"/>
            <a:ext cx="6179780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94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8" y="671971"/>
            <a:ext cx="12692399" cy="145593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51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8" y="1651933"/>
            <a:ext cx="5690950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499" y="567609"/>
            <a:ext cx="6663938" cy="609187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038" y="3061205"/>
            <a:ext cx="5690950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503821" indent="0">
              <a:buNone/>
              <a:defRPr sz="1543"/>
            </a:lvl2pPr>
            <a:lvl3pPr marL="1007641" indent="0">
              <a:buNone/>
              <a:defRPr sz="1323"/>
            </a:lvl3pPr>
            <a:lvl4pPr marL="1511462" indent="0">
              <a:buNone/>
              <a:defRPr sz="1102"/>
            </a:lvl4pPr>
            <a:lvl5pPr marL="2015281" indent="0">
              <a:buNone/>
              <a:defRPr sz="1102"/>
            </a:lvl5pPr>
            <a:lvl6pPr marL="2519102" indent="0">
              <a:buNone/>
              <a:defRPr sz="1102"/>
            </a:lvl6pPr>
            <a:lvl7pPr marL="3022922" indent="0">
              <a:buNone/>
              <a:defRPr sz="1102"/>
            </a:lvl7pPr>
            <a:lvl8pPr marL="3526743" indent="0">
              <a:buNone/>
              <a:defRPr sz="1102"/>
            </a:lvl8pPr>
            <a:lvl9pPr marL="4030563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80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5291772"/>
            <a:ext cx="12692397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0038" y="671971"/>
            <a:ext cx="12692399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039" y="5916496"/>
            <a:ext cx="12692397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0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333"/>
            <a:ext cx="18000663" cy="756900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0038" y="671971"/>
            <a:ext cx="12692399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8" y="2381650"/>
            <a:ext cx="12692399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37892" y="6659483"/>
            <a:ext cx="134641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E33A-D2FB-43F5-BAD7-C9FF52356BAC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0038" y="6659483"/>
            <a:ext cx="92979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83533" y="6659483"/>
            <a:ext cx="100890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503972" rtl="0" eaLnBrk="1" latinLnBrk="0" hangingPunct="1">
        <a:spcBef>
          <a:spcPct val="0"/>
        </a:spcBef>
        <a:buNone/>
        <a:defRPr kumimoji="1"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183" y="2961660"/>
            <a:ext cx="6934930" cy="462689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58" y="8551851"/>
            <a:ext cx="10058400" cy="754379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061" y="2899087"/>
            <a:ext cx="6169196" cy="462689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630" y="2946389"/>
            <a:ext cx="6893647" cy="4599355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6476" y="350947"/>
            <a:ext cx="19011021" cy="2962066"/>
          </a:xfrm>
        </p:spPr>
        <p:txBody>
          <a:bodyPr>
            <a:noAutofit/>
          </a:bodyPr>
          <a:lstStyle/>
          <a:p>
            <a:pPr algn="l"/>
            <a:r>
              <a:rPr lang="ja-JP" altLang="en-US" sz="8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あなたの不安を一から丁寧</a:t>
            </a:r>
            <a:r>
              <a:rPr lang="ja-JP" alt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・安心・安全を</a:t>
            </a:r>
            <a:r>
              <a:rPr lang="ja-JP" alt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もっ</a:t>
            </a:r>
            <a:r>
              <a:rPr lang="ja-JP" alt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とうに</a:t>
            </a:r>
            <a:endParaRPr lang="en-US" altLang="ja-JP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algn="ctr"/>
            <a:r>
              <a:rPr lang="ja-JP" alt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患者様の不安を手助けをしておております。</a:t>
            </a:r>
            <a:endParaRPr lang="en-US" altLang="ja-JP" sz="60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algn="ctr"/>
            <a:endParaRPr lang="en-US" altLang="ja-JP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6046581" y="3215281"/>
            <a:ext cx="2080687" cy="1977540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14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215657" y="3511239"/>
            <a:ext cx="1876427" cy="15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133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キッズ</a:t>
            </a:r>
            <a:endParaRPr lang="en-US" altLang="ja-JP" sz="3133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3133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スペースあり</a:t>
            </a:r>
            <a:endParaRPr lang="en-US" altLang="ja-JP" sz="3133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15474791" y="-256164"/>
            <a:ext cx="2467092" cy="239434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14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526784" y="196384"/>
            <a:ext cx="2363105" cy="15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133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新藝体H" panose="040B0900000000000000" pitchFamily="50" charset="-128"/>
                <a:ea typeface="AR P新藝体H" panose="040B0900000000000000" pitchFamily="50" charset="-128"/>
              </a:rPr>
              <a:t>平日</a:t>
            </a:r>
            <a:endParaRPr lang="en-US" altLang="ja-JP" sz="3133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新藝体H" panose="040B0900000000000000" pitchFamily="50" charset="-128"/>
              <a:ea typeface="AR P新藝体H" panose="040B0900000000000000" pitchFamily="50" charset="-128"/>
            </a:endParaRPr>
          </a:p>
          <a:p>
            <a:pPr algn="ctr"/>
            <a:r>
              <a:rPr lang="ja-JP" altLang="en-US" sz="3133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新藝体H" panose="040B0900000000000000" pitchFamily="50" charset="-128"/>
                <a:ea typeface="AR P新藝体H" panose="040B0900000000000000" pitchFamily="50" charset="-128"/>
              </a:rPr>
              <a:t>夜９時まで診療</a:t>
            </a:r>
            <a:endParaRPr lang="en-US" altLang="ja-JP" sz="3133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新藝体H" panose="040B0900000000000000" pitchFamily="50" charset="-128"/>
              <a:ea typeface="AR P新藝体H" panose="040B0900000000000000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4005473" y="8841666"/>
            <a:ext cx="2702864" cy="258766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14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391221" y="6127033"/>
            <a:ext cx="7606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新藝体H" panose="040B0900000000000000" pitchFamily="50" charset="-128"/>
                <a:ea typeface="AR P新藝体H" panose="040B0900000000000000" pitchFamily="50" charset="-128"/>
              </a:rPr>
              <a:t>※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新藝体H" panose="040B0900000000000000" pitchFamily="50" charset="-128"/>
                <a:ea typeface="AR P新藝体H" panose="040B0900000000000000" pitchFamily="50" charset="-128"/>
              </a:rPr>
              <a:t>自費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新藝体H" panose="040B0900000000000000" pitchFamily="50" charset="-128"/>
                <a:ea typeface="AR P新藝体H" panose="040B0900000000000000" pitchFamily="50" charset="-128"/>
              </a:rPr>
              <a:t>診療は予約制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新藝体H" panose="040B0900000000000000" pitchFamily="50" charset="-128"/>
                <a:ea typeface="AR P新藝体H" panose="040B0900000000000000" pitchFamily="50" charset="-128"/>
              </a:rPr>
              <a:t>で</a:t>
            </a:r>
            <a:endParaRPr lang="en-US" altLang="ja-JP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新藝体H" panose="040B0900000000000000" pitchFamily="50" charset="-128"/>
              <a:ea typeface="AR P新藝体H" panose="040B0900000000000000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新藝体H" panose="040B0900000000000000" pitchFamily="50" charset="-128"/>
                <a:ea typeface="AR P新藝体H" panose="040B0900000000000000" pitchFamily="50" charset="-128"/>
              </a:rPr>
              <a:t>待ち時間短縮</a:t>
            </a:r>
            <a:endParaRPr lang="en-US" altLang="ja-JP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新藝体H" panose="040B0900000000000000" pitchFamily="50" charset="-128"/>
              <a:ea typeface="AR P新藝体H" panose="04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4371" y="6818099"/>
            <a:ext cx="10477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552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3302</TotalTime>
  <Words>44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Pゴシック体M</vt:lpstr>
      <vt:lpstr>AR P丸ゴシック体M</vt:lpstr>
      <vt:lpstr>AR P新藝体H</vt:lpstr>
      <vt:lpstr>HGS創英角ﾎﾟｯﾌﾟ体</vt:lpstr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49</cp:revision>
  <dcterms:created xsi:type="dcterms:W3CDTF">2017-03-24T08:00:31Z</dcterms:created>
  <dcterms:modified xsi:type="dcterms:W3CDTF">2019-06-27T11:44:02Z</dcterms:modified>
</cp:coreProperties>
</file>